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0" r:id="rId2"/>
    <p:sldId id="1247" r:id="rId3"/>
    <p:sldId id="1254" r:id="rId4"/>
    <p:sldId id="1248" r:id="rId5"/>
    <p:sldId id="1252" r:id="rId6"/>
    <p:sldId id="1257" r:id="rId7"/>
    <p:sldId id="1259" r:id="rId8"/>
    <p:sldId id="1258" r:id="rId9"/>
    <p:sldId id="1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1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ED6931"/>
    <a:srgbClr val="FF93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93D6B-B358-FC4B-8F7F-4803DED56C9E}" v="17" dt="2020-12-18T13:21:48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72"/>
    <p:restoredTop sz="96197"/>
  </p:normalViewPr>
  <p:slideViewPr>
    <p:cSldViewPr snapToGrid="0">
      <p:cViewPr varScale="1">
        <p:scale>
          <a:sx n="52" d="100"/>
          <a:sy n="52" d="100"/>
        </p:scale>
        <p:origin x="-1238" y="-86"/>
      </p:cViewPr>
      <p:guideLst>
        <p:guide orient="horz" pos="2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O'Brien" userId="b70370f0db3d0040" providerId="LiveId" clId="{0F893D6B-B358-FC4B-8F7F-4803DED56C9E}"/>
    <pc:docChg chg="undo custSel addSld delSld modSld sldOrd">
      <pc:chgData name="Peter O'Brien" userId="b70370f0db3d0040" providerId="LiveId" clId="{0F893D6B-B358-FC4B-8F7F-4803DED56C9E}" dt="2020-12-18T13:21:48.594" v="679"/>
      <pc:docMkLst>
        <pc:docMk/>
      </pc:docMkLst>
      <pc:sldChg chg="modSp mod">
        <pc:chgData name="Peter O'Brien" userId="b70370f0db3d0040" providerId="LiveId" clId="{0F893D6B-B358-FC4B-8F7F-4803DED56C9E}" dt="2020-12-18T13:18:20.447" v="551" actId="115"/>
        <pc:sldMkLst>
          <pc:docMk/>
          <pc:sldMk cId="2604537248" sldId="1247"/>
        </pc:sldMkLst>
        <pc:spChg chg="mod">
          <ac:chgData name="Peter O'Brien" userId="b70370f0db3d0040" providerId="LiveId" clId="{0F893D6B-B358-FC4B-8F7F-4803DED56C9E}" dt="2020-12-18T13:18:20.447" v="551" actId="115"/>
          <ac:spMkLst>
            <pc:docMk/>
            <pc:sldMk cId="2604537248" sldId="1247"/>
            <ac:spMk id="7" creationId="{A0CEB0CA-0403-2C4C-B52C-49211B32C7A7}"/>
          </ac:spMkLst>
        </pc:spChg>
      </pc:sldChg>
      <pc:sldChg chg="addSp delSp modSp mod">
        <pc:chgData name="Peter O'Brien" userId="b70370f0db3d0040" providerId="LiveId" clId="{0F893D6B-B358-FC4B-8F7F-4803DED56C9E}" dt="2020-12-18T13:21:48.594" v="679"/>
        <pc:sldMkLst>
          <pc:docMk/>
          <pc:sldMk cId="1358327323" sldId="1254"/>
        </pc:sldMkLst>
        <pc:spChg chg="mod">
          <ac:chgData name="Peter O'Brien" userId="b70370f0db3d0040" providerId="LiveId" clId="{0F893D6B-B358-FC4B-8F7F-4803DED56C9E}" dt="2020-12-18T13:21:48.594" v="679"/>
          <ac:spMkLst>
            <pc:docMk/>
            <pc:sldMk cId="1358327323" sldId="1254"/>
            <ac:spMk id="6" creationId="{A228FDCE-931F-5749-BACD-E2207B7E66B0}"/>
          </ac:spMkLst>
        </pc:spChg>
        <pc:spChg chg="add del mod">
          <ac:chgData name="Peter O'Brien" userId="b70370f0db3d0040" providerId="LiveId" clId="{0F893D6B-B358-FC4B-8F7F-4803DED56C9E}" dt="2020-12-18T13:20:54.459" v="640" actId="478"/>
          <ac:spMkLst>
            <pc:docMk/>
            <pc:sldMk cId="1358327323" sldId="1254"/>
            <ac:spMk id="10" creationId="{5A6E415A-FB23-3147-BCF5-09592D0539AB}"/>
          </ac:spMkLst>
        </pc:spChg>
      </pc:sldChg>
      <pc:sldChg chg="del">
        <pc:chgData name="Peter O'Brien" userId="b70370f0db3d0040" providerId="LiveId" clId="{0F893D6B-B358-FC4B-8F7F-4803DED56C9E}" dt="2020-12-18T12:49:44.730" v="20" actId="2696"/>
        <pc:sldMkLst>
          <pc:docMk/>
          <pc:sldMk cId="376536519" sldId="1256"/>
        </pc:sldMkLst>
      </pc:sldChg>
      <pc:sldChg chg="modSp mod">
        <pc:chgData name="Peter O'Brien" userId="b70370f0db3d0040" providerId="LiveId" clId="{0F893D6B-B358-FC4B-8F7F-4803DED56C9E}" dt="2020-12-18T13:17:05.546" v="548" actId="1038"/>
        <pc:sldMkLst>
          <pc:docMk/>
          <pc:sldMk cId="2861315648" sldId="1257"/>
        </pc:sldMkLst>
        <pc:spChg chg="mod">
          <ac:chgData name="Peter O'Brien" userId="b70370f0db3d0040" providerId="LiveId" clId="{0F893D6B-B358-FC4B-8F7F-4803DED56C9E}" dt="2020-12-18T13:16:58.942" v="534" actId="1038"/>
          <ac:spMkLst>
            <pc:docMk/>
            <pc:sldMk cId="2861315648" sldId="1257"/>
            <ac:spMk id="17" creationId="{C4D817AF-6D90-0841-A404-64FFDCA38EB2}"/>
          </ac:spMkLst>
        </pc:spChg>
        <pc:spChg chg="mod">
          <ac:chgData name="Peter O'Brien" userId="b70370f0db3d0040" providerId="LiveId" clId="{0F893D6B-B358-FC4B-8F7F-4803DED56C9E}" dt="2020-12-18T13:16:54.393" v="529" actId="1036"/>
          <ac:spMkLst>
            <pc:docMk/>
            <pc:sldMk cId="2861315648" sldId="1257"/>
            <ac:spMk id="18" creationId="{EC578FED-56AF-B749-9941-75E95070FBD6}"/>
          </ac:spMkLst>
        </pc:spChg>
        <pc:spChg chg="mod">
          <ac:chgData name="Peter O'Brien" userId="b70370f0db3d0040" providerId="LiveId" clId="{0F893D6B-B358-FC4B-8F7F-4803DED56C9E}" dt="2020-12-18T13:17:05.546" v="548" actId="1038"/>
          <ac:spMkLst>
            <pc:docMk/>
            <pc:sldMk cId="2861315648" sldId="1257"/>
            <ac:spMk id="20" creationId="{4AE1DA2C-F98A-374F-8F37-473A850E93E1}"/>
          </ac:spMkLst>
        </pc:spChg>
      </pc:sldChg>
      <pc:sldChg chg="addSp delSp modSp add mod">
        <pc:chgData name="Peter O'Brien" userId="b70370f0db3d0040" providerId="LiveId" clId="{0F893D6B-B358-FC4B-8F7F-4803DED56C9E}" dt="2020-12-18T13:15:02.581" v="428" actId="1038"/>
        <pc:sldMkLst>
          <pc:docMk/>
          <pc:sldMk cId="1227013419" sldId="1258"/>
        </pc:sldMkLst>
        <pc:spChg chg="mod">
          <ac:chgData name="Peter O'Brien" userId="b70370f0db3d0040" providerId="LiveId" clId="{0F893D6B-B358-FC4B-8F7F-4803DED56C9E}" dt="2020-12-18T13:14:47.201" v="422" actId="1076"/>
          <ac:spMkLst>
            <pc:docMk/>
            <pc:sldMk cId="1227013419" sldId="1258"/>
            <ac:spMk id="13" creationId="{880BB4D7-8076-3E47-A123-F113DA846D77}"/>
          </ac:spMkLst>
        </pc:spChg>
        <pc:spChg chg="add mod">
          <ac:chgData name="Peter O'Brien" userId="b70370f0db3d0040" providerId="LiveId" clId="{0F893D6B-B358-FC4B-8F7F-4803DED56C9E}" dt="2020-12-18T13:12:21.263" v="284" actId="1076"/>
          <ac:spMkLst>
            <pc:docMk/>
            <pc:sldMk cId="1227013419" sldId="1258"/>
            <ac:spMk id="30" creationId="{6DEDBB09-E784-6E4B-ACE1-DE45DB6AE01B}"/>
          </ac:spMkLst>
        </pc:spChg>
        <pc:spChg chg="add mod">
          <ac:chgData name="Peter O'Brien" userId="b70370f0db3d0040" providerId="LiveId" clId="{0F893D6B-B358-FC4B-8F7F-4803DED56C9E}" dt="2020-12-18T13:14:43.199" v="420" actId="113"/>
          <ac:spMkLst>
            <pc:docMk/>
            <pc:sldMk cId="1227013419" sldId="1258"/>
            <ac:spMk id="32" creationId="{2BBFCE70-DC46-214E-B988-26121437C72D}"/>
          </ac:spMkLst>
        </pc:spChg>
        <pc:spChg chg="add mod">
          <ac:chgData name="Peter O'Brien" userId="b70370f0db3d0040" providerId="LiveId" clId="{0F893D6B-B358-FC4B-8F7F-4803DED56C9E}" dt="2020-12-18T13:11:54.650" v="280"/>
          <ac:spMkLst>
            <pc:docMk/>
            <pc:sldMk cId="1227013419" sldId="1258"/>
            <ac:spMk id="33" creationId="{7BCF49C5-1DAD-584E-9D56-2E6C9519C41C}"/>
          </ac:spMkLst>
        </pc:spChg>
        <pc:spChg chg="add mod">
          <ac:chgData name="Peter O'Brien" userId="b70370f0db3d0040" providerId="LiveId" clId="{0F893D6B-B358-FC4B-8F7F-4803DED56C9E}" dt="2020-12-18T13:11:54.650" v="280"/>
          <ac:spMkLst>
            <pc:docMk/>
            <pc:sldMk cId="1227013419" sldId="1258"/>
            <ac:spMk id="34" creationId="{F050ADDF-8397-DF4F-A2B1-8A7043783A7C}"/>
          </ac:spMkLst>
        </pc:spChg>
        <pc:grpChg chg="add del mod">
          <ac:chgData name="Peter O'Brien" userId="b70370f0db3d0040" providerId="LiveId" clId="{0F893D6B-B358-FC4B-8F7F-4803DED56C9E}" dt="2020-12-18T13:14:58.917" v="426" actId="478"/>
          <ac:grpSpMkLst>
            <pc:docMk/>
            <pc:sldMk cId="1227013419" sldId="1258"/>
            <ac:grpSpMk id="2" creationId="{13D57DCF-89EC-B347-928F-757523C18C34}"/>
          </ac:grpSpMkLst>
        </pc:grpChg>
        <pc:grpChg chg="del">
          <ac:chgData name="Peter O'Brien" userId="b70370f0db3d0040" providerId="LiveId" clId="{0F893D6B-B358-FC4B-8F7F-4803DED56C9E}" dt="2020-12-18T13:12:08.079" v="281" actId="478"/>
          <ac:grpSpMkLst>
            <pc:docMk/>
            <pc:sldMk cId="1227013419" sldId="1258"/>
            <ac:grpSpMk id="29" creationId="{F4E48491-BD04-F04F-8E81-45F7A855EEBE}"/>
          </ac:grpSpMkLst>
        </pc:grpChg>
        <pc:picChg chg="add del mod">
          <ac:chgData name="Peter O'Brien" userId="b70370f0db3d0040" providerId="LiveId" clId="{0F893D6B-B358-FC4B-8F7F-4803DED56C9E}" dt="2020-12-18T13:14:56.979" v="425" actId="478"/>
          <ac:picMkLst>
            <pc:docMk/>
            <pc:sldMk cId="1227013419" sldId="1258"/>
            <ac:picMk id="3" creationId="{8D87B3E3-D2F4-0746-9C1D-263B25CF85F0}"/>
          </ac:picMkLst>
        </pc:picChg>
        <pc:picChg chg="add mod">
          <ac:chgData name="Peter O'Brien" userId="b70370f0db3d0040" providerId="LiveId" clId="{0F893D6B-B358-FC4B-8F7F-4803DED56C9E}" dt="2020-12-18T13:15:02.581" v="428" actId="1038"/>
          <ac:picMkLst>
            <pc:docMk/>
            <pc:sldMk cId="1227013419" sldId="1258"/>
            <ac:picMk id="4" creationId="{2B30063B-606E-E648-97D3-42891E69445D}"/>
          </ac:picMkLst>
        </pc:picChg>
        <pc:picChg chg="add mod">
          <ac:chgData name="Peter O'Brien" userId="b70370f0db3d0040" providerId="LiveId" clId="{0F893D6B-B358-FC4B-8F7F-4803DED56C9E}" dt="2020-12-18T13:11:54.650" v="280"/>
          <ac:picMkLst>
            <pc:docMk/>
            <pc:sldMk cId="1227013419" sldId="1258"/>
            <ac:picMk id="28" creationId="{0A4A2B94-F7F4-E64F-9FF0-BB06ED21A830}"/>
          </ac:picMkLst>
        </pc:picChg>
        <pc:picChg chg="add mod">
          <ac:chgData name="Peter O'Brien" userId="b70370f0db3d0040" providerId="LiveId" clId="{0F893D6B-B358-FC4B-8F7F-4803DED56C9E}" dt="2020-12-18T13:11:54.650" v="280"/>
          <ac:picMkLst>
            <pc:docMk/>
            <pc:sldMk cId="1227013419" sldId="1258"/>
            <ac:picMk id="31" creationId="{0C3816CF-7411-284B-9D02-3F984BFD48A0}"/>
          </ac:picMkLst>
        </pc:picChg>
      </pc:sldChg>
      <pc:sldChg chg="modSp add mod ord">
        <pc:chgData name="Peter O'Brien" userId="b70370f0db3d0040" providerId="LiveId" clId="{0F893D6B-B358-FC4B-8F7F-4803DED56C9E}" dt="2020-12-18T13:17:31.787" v="550" actId="20577"/>
        <pc:sldMkLst>
          <pc:docMk/>
          <pc:sldMk cId="427189410" sldId="1259"/>
        </pc:sldMkLst>
        <pc:spChg chg="mod">
          <ac:chgData name="Peter O'Brien" userId="b70370f0db3d0040" providerId="LiveId" clId="{0F893D6B-B358-FC4B-8F7F-4803DED56C9E}" dt="2020-12-18T13:17:31.787" v="550" actId="20577"/>
          <ac:spMkLst>
            <pc:docMk/>
            <pc:sldMk cId="427189410" sldId="1259"/>
            <ac:spMk id="6" creationId="{9C7FEC3A-6522-AF4C-ABF3-DA9054052F50}"/>
          </ac:spMkLst>
        </pc:spChg>
      </pc:sldChg>
      <pc:sldChg chg="modSp add mod">
        <pc:chgData name="Peter O'Brien" userId="b70370f0db3d0040" providerId="LiveId" clId="{0F893D6B-B358-FC4B-8F7F-4803DED56C9E}" dt="2020-12-18T13:15:30.571" v="485" actId="20577"/>
        <pc:sldMkLst>
          <pc:docMk/>
          <pc:sldMk cId="3001449755" sldId="1260"/>
        </pc:sldMkLst>
        <pc:spChg chg="mod">
          <ac:chgData name="Peter O'Brien" userId="b70370f0db3d0040" providerId="LiveId" clId="{0F893D6B-B358-FC4B-8F7F-4803DED56C9E}" dt="2020-12-18T13:15:30.571" v="485" actId="20577"/>
          <ac:spMkLst>
            <pc:docMk/>
            <pc:sldMk cId="3001449755" sldId="1260"/>
            <ac:spMk id="32" creationId="{FC17EC7A-911D-A94D-B3B3-B8175156D8FD}"/>
          </ac:spMkLst>
        </pc:spChg>
      </pc:sldChg>
      <pc:sldChg chg="addSp delSp modSp new del mod">
        <pc:chgData name="Peter O'Brien" userId="b70370f0db3d0040" providerId="LiveId" clId="{0F893D6B-B358-FC4B-8F7F-4803DED56C9E}" dt="2020-12-18T13:12:34.008" v="295" actId="2696"/>
        <pc:sldMkLst>
          <pc:docMk/>
          <pc:sldMk cId="819069668" sldId="1261"/>
        </pc:sldMkLst>
        <pc:spChg chg="del">
          <ac:chgData name="Peter O'Brien" userId="b70370f0db3d0040" providerId="LiveId" clId="{0F893D6B-B358-FC4B-8F7F-4803DED56C9E}" dt="2020-12-18T13:07:46.232" v="22" actId="478"/>
          <ac:spMkLst>
            <pc:docMk/>
            <pc:sldMk cId="819069668" sldId="1261"/>
            <ac:spMk id="2" creationId="{7E103CD5-9A1F-F246-A982-5DCF07D26A7B}"/>
          </ac:spMkLst>
        </pc:spChg>
        <pc:spChg chg="del">
          <ac:chgData name="Peter O'Brien" userId="b70370f0db3d0040" providerId="LiveId" clId="{0F893D6B-B358-FC4B-8F7F-4803DED56C9E}" dt="2020-12-18T13:07:46.232" v="22" actId="478"/>
          <ac:spMkLst>
            <pc:docMk/>
            <pc:sldMk cId="819069668" sldId="1261"/>
            <ac:spMk id="3" creationId="{9157D604-2A19-5B4D-9828-D8883750D32E}"/>
          </ac:spMkLst>
        </pc:spChg>
        <pc:spChg chg="add mod">
          <ac:chgData name="Peter O'Brien" userId="b70370f0db3d0040" providerId="LiveId" clId="{0F893D6B-B358-FC4B-8F7F-4803DED56C9E}" dt="2020-12-18T13:11:40.066" v="278" actId="1076"/>
          <ac:spMkLst>
            <pc:docMk/>
            <pc:sldMk cId="819069668" sldId="1261"/>
            <ac:spMk id="6" creationId="{786AD584-37B3-034A-942A-E41BF99F53AC}"/>
          </ac:spMkLst>
        </pc:spChg>
        <pc:spChg chg="add del mod">
          <ac:chgData name="Peter O'Brien" userId="b70370f0db3d0040" providerId="LiveId" clId="{0F893D6B-B358-FC4B-8F7F-4803DED56C9E}" dt="2020-12-18T13:09:40.416" v="175" actId="478"/>
          <ac:spMkLst>
            <pc:docMk/>
            <pc:sldMk cId="819069668" sldId="1261"/>
            <ac:spMk id="7" creationId="{8EC4E18A-93A8-F44B-8E5F-5A7F01E2DCF3}"/>
          </ac:spMkLst>
        </pc:spChg>
        <pc:spChg chg="add mod">
          <ac:chgData name="Peter O'Brien" userId="b70370f0db3d0040" providerId="LiveId" clId="{0F893D6B-B358-FC4B-8F7F-4803DED56C9E}" dt="2020-12-18T13:10:11.971" v="186" actId="2085"/>
          <ac:spMkLst>
            <pc:docMk/>
            <pc:sldMk cId="819069668" sldId="1261"/>
            <ac:spMk id="8" creationId="{96016F83-4586-D44D-8470-A6B11F1F8EB0}"/>
          </ac:spMkLst>
        </pc:spChg>
        <pc:spChg chg="add del mod">
          <ac:chgData name="Peter O'Brien" userId="b70370f0db3d0040" providerId="LiveId" clId="{0F893D6B-B358-FC4B-8F7F-4803DED56C9E}" dt="2020-12-18T13:10:19.810" v="188" actId="478"/>
          <ac:spMkLst>
            <pc:docMk/>
            <pc:sldMk cId="819069668" sldId="1261"/>
            <ac:spMk id="9" creationId="{828AE8D9-5AD2-7A42-A84B-0DDCB6E36CA6}"/>
          </ac:spMkLst>
        </pc:spChg>
        <pc:spChg chg="add del mod">
          <ac:chgData name="Peter O'Brien" userId="b70370f0db3d0040" providerId="LiveId" clId="{0F893D6B-B358-FC4B-8F7F-4803DED56C9E}" dt="2020-12-18T13:10:19.810" v="188" actId="478"/>
          <ac:spMkLst>
            <pc:docMk/>
            <pc:sldMk cId="819069668" sldId="1261"/>
            <ac:spMk id="11" creationId="{933FBAEA-11A4-2F47-875A-10F71EDA7952}"/>
          </ac:spMkLst>
        </pc:spChg>
        <pc:spChg chg="add mod">
          <ac:chgData name="Peter O'Brien" userId="b70370f0db3d0040" providerId="LiveId" clId="{0F893D6B-B358-FC4B-8F7F-4803DED56C9E}" dt="2020-12-18T13:10:28.270" v="190" actId="1076"/>
          <ac:spMkLst>
            <pc:docMk/>
            <pc:sldMk cId="819069668" sldId="1261"/>
            <ac:spMk id="12" creationId="{9C3A7D21-56DC-C649-892A-12F91E7231E7}"/>
          </ac:spMkLst>
        </pc:spChg>
        <pc:spChg chg="add mod">
          <ac:chgData name="Peter O'Brien" userId="b70370f0db3d0040" providerId="LiveId" clId="{0F893D6B-B358-FC4B-8F7F-4803DED56C9E}" dt="2020-12-18T13:10:28.270" v="190" actId="1076"/>
          <ac:spMkLst>
            <pc:docMk/>
            <pc:sldMk cId="819069668" sldId="1261"/>
            <ac:spMk id="14" creationId="{3DA2A4F7-86E7-A94E-911F-1B5629D7AA52}"/>
          </ac:spMkLst>
        </pc:spChg>
        <pc:spChg chg="add mod">
          <ac:chgData name="Peter O'Brien" userId="b70370f0db3d0040" providerId="LiveId" clId="{0F893D6B-B358-FC4B-8F7F-4803DED56C9E}" dt="2020-12-18T13:11:27.302" v="276" actId="2085"/>
          <ac:spMkLst>
            <pc:docMk/>
            <pc:sldMk cId="819069668" sldId="1261"/>
            <ac:spMk id="15" creationId="{3778BD2E-C3B6-2D45-B127-2B9A06C8C9D1}"/>
          </ac:spMkLst>
        </pc:spChg>
        <pc:picChg chg="add mod">
          <ac:chgData name="Peter O'Brien" userId="b70370f0db3d0040" providerId="LiveId" clId="{0F893D6B-B358-FC4B-8F7F-4803DED56C9E}" dt="2020-12-18T13:07:46.663" v="23"/>
          <ac:picMkLst>
            <pc:docMk/>
            <pc:sldMk cId="819069668" sldId="1261"/>
            <ac:picMk id="4" creationId="{1E423E33-6010-A64C-9C9E-D6D5B5FE0160}"/>
          </ac:picMkLst>
        </pc:picChg>
        <pc:picChg chg="add del mod">
          <ac:chgData name="Peter O'Brien" userId="b70370f0db3d0040" providerId="LiveId" clId="{0F893D6B-B358-FC4B-8F7F-4803DED56C9E}" dt="2020-12-18T13:11:44.358" v="279" actId="478"/>
          <ac:picMkLst>
            <pc:docMk/>
            <pc:sldMk cId="819069668" sldId="1261"/>
            <ac:picMk id="5" creationId="{88DD895A-1915-934B-B923-6E450DA9FCE6}"/>
          </ac:picMkLst>
        </pc:picChg>
        <pc:picChg chg="add del mod">
          <ac:chgData name="Peter O'Brien" userId="b70370f0db3d0040" providerId="LiveId" clId="{0F893D6B-B358-FC4B-8F7F-4803DED56C9E}" dt="2020-12-18T13:10:19.810" v="188" actId="478"/>
          <ac:picMkLst>
            <pc:docMk/>
            <pc:sldMk cId="819069668" sldId="1261"/>
            <ac:picMk id="10" creationId="{75147D64-FD4F-2C4C-9380-79BFDE5337E9}"/>
          </ac:picMkLst>
        </pc:picChg>
        <pc:picChg chg="add mod">
          <ac:chgData name="Peter O'Brien" userId="b70370f0db3d0040" providerId="LiveId" clId="{0F893D6B-B358-FC4B-8F7F-4803DED56C9E}" dt="2020-12-18T13:10:28.270" v="190" actId="1076"/>
          <ac:picMkLst>
            <pc:docMk/>
            <pc:sldMk cId="819069668" sldId="1261"/>
            <ac:picMk id="13" creationId="{042E485D-8783-6340-A42B-AA4CD8ECF04C}"/>
          </ac:picMkLst>
        </pc:picChg>
      </pc:sldChg>
    </pc:docChg>
  </pc:docChgLst>
  <pc:docChgLst>
    <pc:chgData name="Peter O'Brien" userId="b70370f0db3d0040" providerId="LiveId" clId="{AE92C509-C578-C24D-B5FD-32797E0E501A}"/>
    <pc:docChg chg="undo custSel addSld modSld">
      <pc:chgData name="Peter O'Brien" userId="b70370f0db3d0040" providerId="LiveId" clId="{AE92C509-C578-C24D-B5FD-32797E0E501A}" dt="2020-11-13T17:32:28.467" v="1933" actId="20577"/>
      <pc:docMkLst>
        <pc:docMk/>
      </pc:docMkLst>
      <pc:sldChg chg="addSp delSp modSp">
        <pc:chgData name="Peter O'Brien" userId="b70370f0db3d0040" providerId="LiveId" clId="{AE92C509-C578-C24D-B5FD-32797E0E501A}" dt="2020-11-13T14:53:41.379" v="1451"/>
        <pc:sldMkLst>
          <pc:docMk/>
          <pc:sldMk cId="2604537248" sldId="1247"/>
        </pc:sldMkLst>
        <pc:spChg chg="del mod">
          <ac:chgData name="Peter O'Brien" userId="b70370f0db3d0040" providerId="LiveId" clId="{AE92C509-C578-C24D-B5FD-32797E0E501A}" dt="2020-11-13T14:27:15.194" v="846"/>
          <ac:spMkLst>
            <pc:docMk/>
            <pc:sldMk cId="2604537248" sldId="1247"/>
            <ac:spMk id="2" creationId="{5089EA82-E2C1-5C46-A7E6-75B0C211B87D}"/>
          </ac:spMkLst>
        </pc:spChg>
        <pc:spChg chg="add del mod">
          <ac:chgData name="Peter O'Brien" userId="b70370f0db3d0040" providerId="LiveId" clId="{AE92C509-C578-C24D-B5FD-32797E0E501A}" dt="2020-11-13T14:53:41.379" v="1451"/>
          <ac:spMkLst>
            <pc:docMk/>
            <pc:sldMk cId="2604537248" sldId="1247"/>
            <ac:spMk id="3" creationId="{4F62F6B2-6855-4F45-974C-1D4E00D886E9}"/>
          </ac:spMkLst>
        </pc:spChg>
        <pc:spChg chg="add mod">
          <ac:chgData name="Peter O'Brien" userId="b70370f0db3d0040" providerId="LiveId" clId="{AE92C509-C578-C24D-B5FD-32797E0E501A}" dt="2020-11-13T14:53:35.462" v="1448" actId="20577"/>
          <ac:spMkLst>
            <pc:docMk/>
            <pc:sldMk cId="2604537248" sldId="1247"/>
            <ac:spMk id="7" creationId="{A0CEB0CA-0403-2C4C-B52C-49211B32C7A7}"/>
          </ac:spMkLst>
        </pc:spChg>
      </pc:sldChg>
      <pc:sldChg chg="modSp">
        <pc:chgData name="Peter O'Brien" userId="b70370f0db3d0040" providerId="LiveId" clId="{AE92C509-C578-C24D-B5FD-32797E0E501A}" dt="2020-11-13T17:32:28.467" v="1933" actId="20577"/>
        <pc:sldMkLst>
          <pc:docMk/>
          <pc:sldMk cId="1955872417" sldId="1248"/>
        </pc:sldMkLst>
        <pc:graphicFrameChg chg="mod modGraphic">
          <ac:chgData name="Peter O'Brien" userId="b70370f0db3d0040" providerId="LiveId" clId="{AE92C509-C578-C24D-B5FD-32797E0E501A}" dt="2020-11-13T17:32:28.467" v="1933" actId="20577"/>
          <ac:graphicFrameMkLst>
            <pc:docMk/>
            <pc:sldMk cId="1955872417" sldId="1248"/>
            <ac:graphicFrameMk id="3" creationId="{3450E5E8-CEDC-7146-A0D9-50D5B4491FB8}"/>
          </ac:graphicFrameMkLst>
        </pc:graphicFrameChg>
      </pc:sldChg>
      <pc:sldChg chg="addSp delSp modSp">
        <pc:chgData name="Peter O'Brien" userId="b70370f0db3d0040" providerId="LiveId" clId="{AE92C509-C578-C24D-B5FD-32797E0E501A}" dt="2020-11-13T14:54:48.166" v="1501" actId="20577"/>
        <pc:sldMkLst>
          <pc:docMk/>
          <pc:sldMk cId="2717773449" sldId="1252"/>
        </pc:sldMkLst>
        <pc:spChg chg="mod">
          <ac:chgData name="Peter O'Brien" userId="b70370f0db3d0040" providerId="LiveId" clId="{AE92C509-C578-C24D-B5FD-32797E0E501A}" dt="2020-11-13T14:54:48.166" v="1501" actId="20577"/>
          <ac:spMkLst>
            <pc:docMk/>
            <pc:sldMk cId="2717773449" sldId="1252"/>
            <ac:spMk id="7" creationId="{0DE3000A-1B49-004A-B682-4BBBB6888EFB}"/>
          </ac:spMkLst>
        </pc:spChg>
        <pc:spChg chg="add del">
          <ac:chgData name="Peter O'Brien" userId="b70370f0db3d0040" providerId="LiveId" clId="{AE92C509-C578-C24D-B5FD-32797E0E501A}" dt="2020-11-13T14:49:46.673" v="1389" actId="478"/>
          <ac:spMkLst>
            <pc:docMk/>
            <pc:sldMk cId="2717773449" sldId="1252"/>
            <ac:spMk id="10" creationId="{ACBF0DFB-11BD-664E-ABD5-2EC5ED898D18}"/>
          </ac:spMkLst>
        </pc:spChg>
      </pc:sldChg>
      <pc:sldChg chg="modSp">
        <pc:chgData name="Peter O'Brien" userId="b70370f0db3d0040" providerId="LiveId" clId="{AE92C509-C578-C24D-B5FD-32797E0E501A}" dt="2020-11-13T14:29:36.771" v="1087" actId="20577"/>
        <pc:sldMkLst>
          <pc:docMk/>
          <pc:sldMk cId="1358327323" sldId="1254"/>
        </pc:sldMkLst>
        <pc:spChg chg="mod">
          <ac:chgData name="Peter O'Brien" userId="b70370f0db3d0040" providerId="LiveId" clId="{AE92C509-C578-C24D-B5FD-32797E0E501A}" dt="2020-11-13T14:29:36.771" v="1087" actId="20577"/>
          <ac:spMkLst>
            <pc:docMk/>
            <pc:sldMk cId="1358327323" sldId="1254"/>
            <ac:spMk id="6" creationId="{A228FDCE-931F-5749-BACD-E2207B7E66B0}"/>
          </ac:spMkLst>
        </pc:spChg>
      </pc:sldChg>
      <pc:sldChg chg="addSp delSp modSp add">
        <pc:chgData name="Peter O'Brien" userId="b70370f0db3d0040" providerId="LiveId" clId="{AE92C509-C578-C24D-B5FD-32797E0E501A}" dt="2020-11-13T15:11:17.710" v="1898" actId="1037"/>
        <pc:sldMkLst>
          <pc:docMk/>
          <pc:sldMk cId="2861315648" sldId="1257"/>
        </pc:sldMkLst>
        <pc:spChg chg="del">
          <ac:chgData name="Peter O'Brien" userId="b70370f0db3d0040" providerId="LiveId" clId="{AE92C509-C578-C24D-B5FD-32797E0E501A}" dt="2020-11-13T14:36:15.975" v="1305" actId="478"/>
          <ac:spMkLst>
            <pc:docMk/>
            <pc:sldMk cId="2861315648" sldId="1257"/>
            <ac:spMk id="2" creationId="{012C7368-5934-8648-9DCE-8AA7580763E7}"/>
          </ac:spMkLst>
        </pc:spChg>
        <pc:spChg chg="del">
          <ac:chgData name="Peter O'Brien" userId="b70370f0db3d0040" providerId="LiveId" clId="{AE92C509-C578-C24D-B5FD-32797E0E501A}" dt="2020-11-13T14:36:15.975" v="1305" actId="478"/>
          <ac:spMkLst>
            <pc:docMk/>
            <pc:sldMk cId="2861315648" sldId="1257"/>
            <ac:spMk id="3" creationId="{A3528F33-C1EA-854D-B761-66D6B30CB2F8}"/>
          </ac:spMkLst>
        </pc:spChg>
        <pc:spChg chg="add mod">
          <ac:chgData name="Peter O'Brien" userId="b70370f0db3d0040" providerId="LiveId" clId="{AE92C509-C578-C24D-B5FD-32797E0E501A}" dt="2020-11-13T14:36:37.559" v="1321" actId="20577"/>
          <ac:spMkLst>
            <pc:docMk/>
            <pc:sldMk cId="2861315648" sldId="1257"/>
            <ac:spMk id="4" creationId="{EA171832-4A67-BE41-A744-4FBC80582405}"/>
          </ac:spMkLst>
        </pc:spChg>
        <pc:spChg chg="add">
          <ac:chgData name="Peter O'Brien" userId="b70370f0db3d0040" providerId="LiveId" clId="{AE92C509-C578-C24D-B5FD-32797E0E501A}" dt="2020-11-13T14:36:24.408" v="1306"/>
          <ac:spMkLst>
            <pc:docMk/>
            <pc:sldMk cId="2861315648" sldId="1257"/>
            <ac:spMk id="7" creationId="{BBA2A573-643B-B748-BAED-06E06DF7F526}"/>
          </ac:spMkLst>
        </pc:spChg>
        <pc:spChg chg="add">
          <ac:chgData name="Peter O'Brien" userId="b70370f0db3d0040" providerId="LiveId" clId="{AE92C509-C578-C24D-B5FD-32797E0E501A}" dt="2020-11-13T14:36:24.408" v="1306"/>
          <ac:spMkLst>
            <pc:docMk/>
            <pc:sldMk cId="2861315648" sldId="1257"/>
            <ac:spMk id="8" creationId="{638F1696-84DD-4849-AB43-BF09FB3A208F}"/>
          </ac:spMkLst>
        </pc:spChg>
        <pc:spChg chg="add del">
          <ac:chgData name="Peter O'Brien" userId="b70370f0db3d0040" providerId="LiveId" clId="{AE92C509-C578-C24D-B5FD-32797E0E501A}" dt="2020-11-13T14:36:41.604" v="1322" actId="478"/>
          <ac:spMkLst>
            <pc:docMk/>
            <pc:sldMk cId="2861315648" sldId="1257"/>
            <ac:spMk id="9" creationId="{8AF896AE-7F5C-B74D-A2BB-7B4C795599D3}"/>
          </ac:spMkLst>
        </pc:spChg>
        <pc:spChg chg="add del mod">
          <ac:chgData name="Peter O'Brien" userId="b70370f0db3d0040" providerId="LiveId" clId="{AE92C509-C578-C24D-B5FD-32797E0E501A}" dt="2020-11-13T14:38:21.966" v="1330" actId="478"/>
          <ac:spMkLst>
            <pc:docMk/>
            <pc:sldMk cId="2861315648" sldId="1257"/>
            <ac:spMk id="13" creationId="{0E15C1B6-F42B-4F4E-A096-CC18ABFAF249}"/>
          </ac:spMkLst>
        </pc:spChg>
        <pc:spChg chg="add mod">
          <ac:chgData name="Peter O'Brien" userId="b70370f0db3d0040" providerId="LiveId" clId="{AE92C509-C578-C24D-B5FD-32797E0E501A}" dt="2020-11-13T15:06:50.032" v="1712" actId="1035"/>
          <ac:spMkLst>
            <pc:docMk/>
            <pc:sldMk cId="2861315648" sldId="1257"/>
            <ac:spMk id="17" creationId="{C4D817AF-6D90-0841-A404-64FFDCA38EB2}"/>
          </ac:spMkLst>
        </pc:spChg>
        <pc:spChg chg="add mod">
          <ac:chgData name="Peter O'Brien" userId="b70370f0db3d0040" providerId="LiveId" clId="{AE92C509-C578-C24D-B5FD-32797E0E501A}" dt="2020-11-13T15:06:58.506" v="1725" actId="1038"/>
          <ac:spMkLst>
            <pc:docMk/>
            <pc:sldMk cId="2861315648" sldId="1257"/>
            <ac:spMk id="18" creationId="{EC578FED-56AF-B749-9941-75E95070FBD6}"/>
          </ac:spMkLst>
        </pc:spChg>
        <pc:spChg chg="add mod topLvl">
          <ac:chgData name="Peter O'Brien" userId="b70370f0db3d0040" providerId="LiveId" clId="{AE92C509-C578-C24D-B5FD-32797E0E501A}" dt="2020-11-13T15:10:25.469" v="1775" actId="164"/>
          <ac:spMkLst>
            <pc:docMk/>
            <pc:sldMk cId="2861315648" sldId="1257"/>
            <ac:spMk id="20" creationId="{4AE1DA2C-F98A-374F-8F37-473A850E93E1}"/>
          </ac:spMkLst>
        </pc:spChg>
        <pc:grpChg chg="add del mod">
          <ac:chgData name="Peter O'Brien" userId="b70370f0db3d0040" providerId="LiveId" clId="{AE92C509-C578-C24D-B5FD-32797E0E501A}" dt="2020-11-13T15:03:57.783" v="1581" actId="478"/>
          <ac:grpSpMkLst>
            <pc:docMk/>
            <pc:sldMk cId="2861315648" sldId="1257"/>
            <ac:grpSpMk id="27" creationId="{648E2919-B8F4-084C-B11A-BF8EFCB287FA}"/>
          </ac:grpSpMkLst>
        </pc:grpChg>
        <pc:grpChg chg="add mod">
          <ac:chgData name="Peter O'Brien" userId="b70370f0db3d0040" providerId="LiveId" clId="{AE92C509-C578-C24D-B5FD-32797E0E501A}" dt="2020-11-13T15:11:17.710" v="1898" actId="1037"/>
          <ac:grpSpMkLst>
            <pc:docMk/>
            <pc:sldMk cId="2861315648" sldId="1257"/>
            <ac:grpSpMk id="29" creationId="{5B5C984E-319F-454B-98F2-E66C48D13660}"/>
          </ac:grpSpMkLst>
        </pc:grpChg>
        <pc:grpChg chg="add mod">
          <ac:chgData name="Peter O'Brien" userId="b70370f0db3d0040" providerId="LiveId" clId="{AE92C509-C578-C24D-B5FD-32797E0E501A}" dt="2020-11-13T15:11:17.710" v="1898" actId="1037"/>
          <ac:grpSpMkLst>
            <pc:docMk/>
            <pc:sldMk cId="2861315648" sldId="1257"/>
            <ac:grpSpMk id="30" creationId="{0E01F5A5-FAE2-B54B-9E1F-8819AB3EB92F}"/>
          </ac:grpSpMkLst>
        </pc:grpChg>
        <pc:grpChg chg="add del mod">
          <ac:chgData name="Peter O'Brien" userId="b70370f0db3d0040" providerId="LiveId" clId="{AE92C509-C578-C24D-B5FD-32797E0E501A}" dt="2020-11-13T15:09:57.914" v="1762" actId="478"/>
          <ac:grpSpMkLst>
            <pc:docMk/>
            <pc:sldMk cId="2861315648" sldId="1257"/>
            <ac:grpSpMk id="31" creationId="{B9430F1E-491D-924B-992F-D23B8C77C697}"/>
          </ac:grpSpMkLst>
        </pc:grpChg>
        <pc:grpChg chg="add mod">
          <ac:chgData name="Peter O'Brien" userId="b70370f0db3d0040" providerId="LiveId" clId="{AE92C509-C578-C24D-B5FD-32797E0E501A}" dt="2020-11-13T15:11:17.710" v="1898" actId="1037"/>
          <ac:grpSpMkLst>
            <pc:docMk/>
            <pc:sldMk cId="2861315648" sldId="1257"/>
            <ac:grpSpMk id="35" creationId="{009FE911-5DBA-F141-A701-895CBADEC6FC}"/>
          </ac:grpSpMkLst>
        </pc:grpChg>
        <pc:picChg chg="add del">
          <ac:chgData name="Peter O'Brien" userId="b70370f0db3d0040" providerId="LiveId" clId="{AE92C509-C578-C24D-B5FD-32797E0E501A}" dt="2020-11-13T14:36:42.818" v="1323" actId="478"/>
          <ac:picMkLst>
            <pc:docMk/>
            <pc:sldMk cId="2861315648" sldId="1257"/>
            <ac:picMk id="5" creationId="{1AD2D48D-87F6-0B40-B9F2-77806F85E091}"/>
          </ac:picMkLst>
        </pc:picChg>
        <pc:picChg chg="add">
          <ac:chgData name="Peter O'Brien" userId="b70370f0db3d0040" providerId="LiveId" clId="{AE92C509-C578-C24D-B5FD-32797E0E501A}" dt="2020-11-13T14:36:24.408" v="1306"/>
          <ac:picMkLst>
            <pc:docMk/>
            <pc:sldMk cId="2861315648" sldId="1257"/>
            <ac:picMk id="6" creationId="{AB694647-3DA3-BA43-A8EC-D4C45D23B570}"/>
          </ac:picMkLst>
        </pc:picChg>
        <pc:picChg chg="add del">
          <ac:chgData name="Peter O'Brien" userId="b70370f0db3d0040" providerId="LiveId" clId="{AE92C509-C578-C24D-B5FD-32797E0E501A}" dt="2020-11-13T14:36:45.934" v="1325" actId="478"/>
          <ac:picMkLst>
            <pc:docMk/>
            <pc:sldMk cId="2861315648" sldId="1257"/>
            <ac:picMk id="10" creationId="{1A80563D-43BA-8843-85F6-1313EA7EEADB}"/>
          </ac:picMkLst>
        </pc:picChg>
        <pc:picChg chg="add del">
          <ac:chgData name="Peter O'Brien" userId="b70370f0db3d0040" providerId="LiveId" clId="{AE92C509-C578-C24D-B5FD-32797E0E501A}" dt="2020-11-13T14:36:44.382" v="1324" actId="478"/>
          <ac:picMkLst>
            <pc:docMk/>
            <pc:sldMk cId="2861315648" sldId="1257"/>
            <ac:picMk id="11" creationId="{8F024867-D69A-D649-B545-B6059E0170C3}"/>
          </ac:picMkLst>
        </pc:picChg>
        <pc:picChg chg="add mod modCrop">
          <ac:chgData name="Peter O'Brien" userId="b70370f0db3d0040" providerId="LiveId" clId="{AE92C509-C578-C24D-B5FD-32797E0E501A}" dt="2020-11-13T15:05:08.326" v="1609" actId="164"/>
          <ac:picMkLst>
            <pc:docMk/>
            <pc:sldMk cId="2861315648" sldId="1257"/>
            <ac:picMk id="12" creationId="{DBD71A51-A0D3-1E49-831A-2BF4529ED42F}"/>
          </ac:picMkLst>
        </pc:picChg>
        <pc:picChg chg="add mod">
          <ac:chgData name="Peter O'Brien" userId="b70370f0db3d0040" providerId="LiveId" clId="{AE92C509-C578-C24D-B5FD-32797E0E501A}" dt="2020-11-13T15:05:08.326" v="1609" actId="164"/>
          <ac:picMkLst>
            <pc:docMk/>
            <pc:sldMk cId="2861315648" sldId="1257"/>
            <ac:picMk id="14" creationId="{89780B6F-79CE-4F45-8C01-273A5F91BCBD}"/>
          </ac:picMkLst>
        </pc:picChg>
        <pc:picChg chg="add mod">
          <ac:chgData name="Peter O'Brien" userId="b70370f0db3d0040" providerId="LiveId" clId="{AE92C509-C578-C24D-B5FD-32797E0E501A}" dt="2020-11-13T15:05:12.191" v="1610" actId="164"/>
          <ac:picMkLst>
            <pc:docMk/>
            <pc:sldMk cId="2861315648" sldId="1257"/>
            <ac:picMk id="15" creationId="{ED1B7642-30D7-9F41-B10E-F27E5264AA01}"/>
          </ac:picMkLst>
        </pc:picChg>
        <pc:picChg chg="add mod modCrop">
          <ac:chgData name="Peter O'Brien" userId="b70370f0db3d0040" providerId="LiveId" clId="{AE92C509-C578-C24D-B5FD-32797E0E501A}" dt="2020-11-13T15:05:12.191" v="1610" actId="164"/>
          <ac:picMkLst>
            <pc:docMk/>
            <pc:sldMk cId="2861315648" sldId="1257"/>
            <ac:picMk id="16" creationId="{1C3CF6A6-1704-4048-BBA1-FFE0AB3EFA54}"/>
          </ac:picMkLst>
        </pc:picChg>
        <pc:picChg chg="add del mod topLvl modCrop">
          <ac:chgData name="Peter O'Brien" userId="b70370f0db3d0040" providerId="LiveId" clId="{AE92C509-C578-C24D-B5FD-32797E0E501A}" dt="2020-11-13T15:09:57.914" v="1762" actId="478"/>
          <ac:picMkLst>
            <pc:docMk/>
            <pc:sldMk cId="2861315648" sldId="1257"/>
            <ac:picMk id="19" creationId="{99B9FE18-A43B-5E4A-B438-7C906A3BB167}"/>
          </ac:picMkLst>
        </pc:picChg>
        <pc:picChg chg="add del mod">
          <ac:chgData name="Peter O'Brien" userId="b70370f0db3d0040" providerId="LiveId" clId="{AE92C509-C578-C24D-B5FD-32797E0E501A}" dt="2020-11-13T15:01:44.615" v="1555" actId="478"/>
          <ac:picMkLst>
            <pc:docMk/>
            <pc:sldMk cId="2861315648" sldId="1257"/>
            <ac:picMk id="21" creationId="{8ED987CA-02C6-7245-BFCB-158BD60937E7}"/>
          </ac:picMkLst>
        </pc:picChg>
        <pc:picChg chg="add mod">
          <ac:chgData name="Peter O'Brien" userId="b70370f0db3d0040" providerId="LiveId" clId="{AE92C509-C578-C24D-B5FD-32797E0E501A}" dt="2020-11-13T15:03:45.804" v="1577" actId="164"/>
          <ac:picMkLst>
            <pc:docMk/>
            <pc:sldMk cId="2861315648" sldId="1257"/>
            <ac:picMk id="22" creationId="{57DBBA6B-18B5-0E4C-B72D-43373454ADE0}"/>
          </ac:picMkLst>
        </pc:picChg>
        <pc:picChg chg="add mod modCrop">
          <ac:chgData name="Peter O'Brien" userId="b70370f0db3d0040" providerId="LiveId" clId="{AE92C509-C578-C24D-B5FD-32797E0E501A}" dt="2020-11-13T15:03:45.804" v="1577" actId="164"/>
          <ac:picMkLst>
            <pc:docMk/>
            <pc:sldMk cId="2861315648" sldId="1257"/>
            <ac:picMk id="23" creationId="{48E16FC1-AA77-E447-B739-B5295B962591}"/>
          </ac:picMkLst>
        </pc:picChg>
        <pc:picChg chg="add mod">
          <ac:chgData name="Peter O'Brien" userId="b70370f0db3d0040" providerId="LiveId" clId="{AE92C509-C578-C24D-B5FD-32797E0E501A}" dt="2020-11-13T15:03:45.804" v="1577" actId="164"/>
          <ac:picMkLst>
            <pc:docMk/>
            <pc:sldMk cId="2861315648" sldId="1257"/>
            <ac:picMk id="24" creationId="{67ABEA2E-84CE-6C4C-B1D7-BEDE6ED6F206}"/>
          </ac:picMkLst>
        </pc:picChg>
        <pc:picChg chg="add mod">
          <ac:chgData name="Peter O'Brien" userId="b70370f0db3d0040" providerId="LiveId" clId="{AE92C509-C578-C24D-B5FD-32797E0E501A}" dt="2020-11-13T15:03:45.804" v="1577" actId="164"/>
          <ac:picMkLst>
            <pc:docMk/>
            <pc:sldMk cId="2861315648" sldId="1257"/>
            <ac:picMk id="25" creationId="{F6B04712-1759-0A42-BFF3-3998782B54FA}"/>
          </ac:picMkLst>
        </pc:picChg>
        <pc:picChg chg="add mod">
          <ac:chgData name="Peter O'Brien" userId="b70370f0db3d0040" providerId="LiveId" clId="{AE92C509-C578-C24D-B5FD-32797E0E501A}" dt="2020-11-13T15:03:45.804" v="1577" actId="164"/>
          <ac:picMkLst>
            <pc:docMk/>
            <pc:sldMk cId="2861315648" sldId="1257"/>
            <ac:picMk id="26" creationId="{1DE62BFF-53FE-5842-96D6-2D3FD70F8529}"/>
          </ac:picMkLst>
        </pc:picChg>
        <pc:picChg chg="add del mod">
          <ac:chgData name="Peter O'Brien" userId="b70370f0db3d0040" providerId="LiveId" clId="{AE92C509-C578-C24D-B5FD-32797E0E501A}" dt="2020-11-13T15:07:35.721" v="1738" actId="478"/>
          <ac:picMkLst>
            <pc:docMk/>
            <pc:sldMk cId="2861315648" sldId="1257"/>
            <ac:picMk id="28" creationId="{34391F4E-43B9-4649-9F93-DC04ADABE1E6}"/>
          </ac:picMkLst>
        </pc:picChg>
        <pc:picChg chg="add mod">
          <ac:chgData name="Peter O'Brien" userId="b70370f0db3d0040" providerId="LiveId" clId="{AE92C509-C578-C24D-B5FD-32797E0E501A}" dt="2020-11-13T15:10:25.469" v="1775" actId="164"/>
          <ac:picMkLst>
            <pc:docMk/>
            <pc:sldMk cId="2861315648" sldId="1257"/>
            <ac:picMk id="32" creationId="{A1EFA669-302C-1D47-9AC5-8CB4C9319691}"/>
          </ac:picMkLst>
        </pc:picChg>
        <pc:picChg chg="add del mod">
          <ac:chgData name="Peter O'Brien" userId="b70370f0db3d0040" providerId="LiveId" clId="{AE92C509-C578-C24D-B5FD-32797E0E501A}" dt="2020-11-13T15:08:29.508" v="1749" actId="478"/>
          <ac:picMkLst>
            <pc:docMk/>
            <pc:sldMk cId="2861315648" sldId="1257"/>
            <ac:picMk id="33" creationId="{C73334BA-2E38-0444-8DCA-79C79514B1DF}"/>
          </ac:picMkLst>
        </pc:picChg>
        <pc:picChg chg="add mod modCrop">
          <ac:chgData name="Peter O'Brien" userId="b70370f0db3d0040" providerId="LiveId" clId="{AE92C509-C578-C24D-B5FD-32797E0E501A}" dt="2020-11-13T15:10:25.469" v="1775" actId="164"/>
          <ac:picMkLst>
            <pc:docMk/>
            <pc:sldMk cId="2861315648" sldId="1257"/>
            <ac:picMk id="34" creationId="{535C9463-F2BB-B341-BBE2-8983E5FF8D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9E053-585F-364C-860B-026A7D8589C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4AAD7-0D73-9243-844E-66EC346108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0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4AAD7-0D73-9243-844E-66EC346108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AD020-D3BD-AC41-874C-54E81DC67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A89002-669F-7A48-A64F-66123ED9C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BABFB3-5B42-1E45-B071-7972B7C8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22A4B-C927-CF4C-9796-3951ED4C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18E9FC-E581-3C40-B7AD-3078A81E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DBE0A-278D-E141-9BAA-ED05C5B3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335227-A749-334A-876C-4CB590284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5DE38A-D79E-3A4F-8B37-DCA5DAE0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510B33-A118-6248-BC2D-0AE48C17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3AE0A-D82E-E343-B3A0-251D572E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1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5A470DD-41FF-4043-91FF-AE7213A93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BE180A-70E7-D345-BC98-5284847B6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AA4C13-65C8-7B4A-8602-6CE87E90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E3BB5B-632F-5744-826A-B8D6593F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66AF8A-A922-7C49-BAA3-512A6BDA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1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F273D-3766-8E49-A866-0B2F3D40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878793-BA57-204A-80C7-5F9609853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6CB052-527E-614E-AD8C-82234BDF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8CFAFB-ED36-7846-BA67-E0FD4993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6E9F7-C0FA-374C-AF3E-40EC8830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8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95BA39-306F-614E-87CF-A9F2D498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1612C6-0412-294B-84F5-4261A763B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CF873B-4B6C-8D40-AE0B-3C02E0AE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485C6B-2376-0340-A9E4-A49AC44E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5CA06B-CE57-9B40-B3AC-719331F9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81EF80-69D9-134A-A208-AD1B2ABD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DB1472-EE33-EC40-91A1-A29B704AF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0FD5D6-B56D-A94E-ADEE-7281A1639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887DD7-7E2C-4C47-AE71-3CFA5C53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C7330C-61A5-A149-B44C-67650D84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E15376-5EB4-1E48-BEB6-82794D77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A86FBD-E527-824A-96B5-EC221F2D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BC1C4E-D635-D349-A6EE-F2AF31D76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530677-3A41-C949-882D-43DB44191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5003EC-4D3F-264F-A678-FC44301D6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988D7E8-3539-3142-8049-0ABA0E52F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01B00F-B956-8C45-A5AD-504DA7B7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FE92B4-9C6B-C145-94B9-82F8A025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448D23-EA27-E841-A13C-9EF2E229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8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459E83-F12D-FE4D-97F5-950E8279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23982A-ABAF-D34B-B892-E88C9FD3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0CF0D2E-1EA0-5649-8B5C-B5BB509A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3AEEF9-42BF-E04A-888C-2346C45A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6D185D-37F3-FD46-A980-220E1C76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CCF48-9124-F442-B510-B32D632E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E37183C-5354-9844-AFFD-4D090C00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DD212E-B307-3E46-869A-B0DE5E5B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FB8FDB-F06D-B345-BF55-A7ADFD19F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25C7E3-EBCB-6148-B755-9CFDC7FEE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E5480E-FA39-6748-9CED-FEB5A29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8C353D-BDFB-CE45-BDE0-4922E015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95022C-503A-8347-9CDC-E50580F1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C028C-ABCF-7642-AB23-287B6E5A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C9A2E2-3BAA-9B4C-A2DA-067691B25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640415-AFBB-3D4D-B736-1AF587E57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87F8F9-FF93-D046-95E7-5346F017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BC5D30-F85A-934E-B12D-31BCF7D3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8B6D7A-79F9-0E45-81F2-21701169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0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ED25E50-B71B-5549-90AE-103C9FC3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44243E-706F-8A4E-81F2-4644F9DE4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834962-03CE-664C-A6CF-C0F206799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4120-ADA4-6248-BAF2-5E95A2F26F4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342E3E-A507-D644-984B-31D9F34DE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B999B5-1261-9B4D-83BE-A2EF388DA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D4BC3-2CE9-1147-B94F-5D3937B1CF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3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aniren@cartif.es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tiff"/><Relationship Id="rId4" Type="http://schemas.openxmlformats.org/officeDocument/2006/relationships/hyperlink" Target="https://www.cartif.es/comunicacion/contacto/" TargetMode="Externa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1988" y="773985"/>
            <a:ext cx="103436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F5597"/>
                </a:solidFill>
                <a:latin typeface="Arial Rounded MT Bold" panose="020F0704030504030204" pitchFamily="34" charset="77"/>
              </a:rPr>
              <a:t>PhotonHub Demo Centre</a:t>
            </a:r>
          </a:p>
          <a:p>
            <a:endParaRPr lang="en-US" sz="8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32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Course: </a:t>
            </a:r>
          </a:p>
          <a:p>
            <a:r>
              <a:rPr lang="en-US" sz="32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Operating </a:t>
            </a:r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and </a:t>
            </a:r>
            <a:r>
              <a:rPr lang="en-US" sz="32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digitalization of laser manufacturing </a:t>
            </a:r>
            <a:r>
              <a:rPr lang="en-US" sz="32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cells</a:t>
            </a:r>
            <a:endParaRPr lang="en-US" sz="32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800" y="3479811"/>
            <a:ext cx="10642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2F5597"/>
                </a:solidFill>
                <a:latin typeface="Arial Rounded MT Bold" panose="020F0704030504030204" pitchFamily="34" charset="77"/>
                <a:ea typeface="Arial" charset="0"/>
                <a:cs typeface="Arial" charset="0"/>
              </a:rPr>
              <a:t>Course Provider</a:t>
            </a:r>
          </a:p>
          <a:p>
            <a:pPr algn="just"/>
            <a:r>
              <a:rPr lang="en-US" sz="3200" dirty="0" smtClean="0">
                <a:solidFill>
                  <a:schemeClr val="accent1"/>
                </a:solidFill>
                <a:latin typeface="Arial Rounded MT Bold" panose="020F0704030504030204" pitchFamily="34" charset="77"/>
                <a:ea typeface="Arial" charset="0"/>
                <a:cs typeface="Arial" charset="0"/>
              </a:rPr>
              <a:t>CARTIF,</a:t>
            </a:r>
            <a:endParaRPr lang="en-US" sz="3200" dirty="0">
              <a:solidFill>
                <a:schemeClr val="accent1"/>
              </a:solidFill>
              <a:latin typeface="Arial Rounded MT Bold" panose="020F0704030504030204" pitchFamily="34" charset="77"/>
              <a:ea typeface="Arial" charset="0"/>
              <a:cs typeface="Arial" charset="0"/>
            </a:endParaRPr>
          </a:p>
          <a:p>
            <a:pPr algn="just"/>
            <a:r>
              <a:rPr lang="en-US" sz="3200" dirty="0" smtClean="0">
                <a:solidFill>
                  <a:schemeClr val="accent1"/>
                </a:solidFill>
                <a:latin typeface="Arial Rounded MT Bold" panose="020F0704030504030204" pitchFamily="34" charset="77"/>
                <a:ea typeface="Arial" charset="0"/>
                <a:cs typeface="Arial" charset="0"/>
              </a:rPr>
              <a:t>Spain</a:t>
            </a:r>
            <a:endParaRPr lang="en-US" sz="3200" dirty="0">
              <a:solidFill>
                <a:schemeClr val="accent1"/>
              </a:solidFill>
              <a:latin typeface="Arial Rounded MT Bold" panose="020F0704030504030204" pitchFamily="34" charset="77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590F08-AA40-8349-9B63-9C7BB7779C67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612DD99-B53E-1E43-880E-60496BCC45A8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EF3DAE0C-DFC7-4944-9767-1BFCAB3BF99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3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901DCE-3731-C545-86D9-97496D56958C}"/>
              </a:ext>
            </a:extLst>
          </p:cNvPr>
          <p:cNvSpPr txBox="1"/>
          <p:nvPr/>
        </p:nvSpPr>
        <p:spPr>
          <a:xfrm>
            <a:off x="4314083" y="-54697"/>
            <a:ext cx="3590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Overview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CEB0CA-0403-2C4C-B52C-49211B32C7A7}"/>
              </a:ext>
            </a:extLst>
          </p:cNvPr>
          <p:cNvSpPr/>
          <p:nvPr/>
        </p:nvSpPr>
        <p:spPr>
          <a:xfrm>
            <a:off x="416116" y="692993"/>
            <a:ext cx="113696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dirty="0" smtClean="0">
              <a:solidFill>
                <a:schemeClr val="accent1"/>
              </a:solidFill>
              <a:latin typeface="Arial Rounded MT Bold" panose="020F0704030504030204" pitchFamily="34" charset="77"/>
            </a:endParaRPr>
          </a:p>
          <a:p>
            <a:pPr algn="just">
              <a:lnSpc>
                <a:spcPct val="150000"/>
              </a:lnSpc>
            </a:pP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Laser 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has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become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one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of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the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most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important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tools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in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manufacturing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.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Its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flexibility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and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operation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possibilities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ranging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from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cutting</a:t>
            </a:r>
            <a:r>
              <a:rPr lang="es-E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and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welding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to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surface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treatment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make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it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one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of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the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key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tools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to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optimize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manufacturing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 </a:t>
            </a:r>
            <a:r>
              <a:rPr lang="es-ES" dirty="0" err="1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processes</a:t>
            </a:r>
            <a:r>
              <a:rPr lang="es-ES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E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This one-day hands-on training course provides </a:t>
            </a:r>
            <a:r>
              <a:rPr lang="en-IE" dirty="0" smtClean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 first contact on how to operate with a laser </a:t>
            </a:r>
            <a:r>
              <a:rPr lang="en-IE" dirty="0" smtClean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manufacturing </a:t>
            </a:r>
            <a:r>
              <a:rPr lang="en-IE" dirty="0" smtClean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cell, giving an overview of the main </a:t>
            </a:r>
            <a:r>
              <a:rPr lang="en-IE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elements in a </a:t>
            </a:r>
            <a:r>
              <a:rPr lang="en-IE" dirty="0" smtClean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cell (</a:t>
            </a:r>
            <a:r>
              <a:rPr lang="en-IE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laser </a:t>
            </a:r>
            <a:r>
              <a:rPr lang="en-IE" dirty="0" smtClean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sources, laser paths, laser heads, coolers and exhaust systems, CNC/robot systems, assistant gases,…), dealing with safety issues and exploring the possibilities of digitalization (Industry 4.0). It’s an introductory course </a:t>
            </a:r>
            <a:r>
              <a:rPr lang="en-IE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especially </a:t>
            </a:r>
            <a:r>
              <a:rPr lang="en-IE" dirty="0" smtClean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suitable to those who are new or have a little experience with laser manufacturing equipment. </a:t>
            </a:r>
          </a:p>
          <a:p>
            <a:pPr algn="just">
              <a:lnSpc>
                <a:spcPct val="150000"/>
              </a:lnSpc>
            </a:pPr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6139CB-4682-974D-BD51-797F950CE2E6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E0737B-287C-9F40-86E5-35E86A7A62EE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DB37CB39-71CC-D648-A49A-1485B4C83B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3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901DCE-3731-C545-86D9-97496D56958C}"/>
              </a:ext>
            </a:extLst>
          </p:cNvPr>
          <p:cNvSpPr txBox="1"/>
          <p:nvPr/>
        </p:nvSpPr>
        <p:spPr>
          <a:xfrm>
            <a:off x="4378246" y="-54697"/>
            <a:ext cx="3462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Target Audience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3F6F53-9581-AC44-9A6F-AD6189F5DDAC}"/>
              </a:ext>
            </a:extLst>
          </p:cNvPr>
          <p:cNvSpPr txBox="1"/>
          <p:nvPr/>
        </p:nvSpPr>
        <p:spPr>
          <a:xfrm>
            <a:off x="3999337" y="2459241"/>
            <a:ext cx="420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Expected Outcomes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3AAFBCA-4A39-9041-BC66-E2CF0E038FA9}"/>
              </a:ext>
            </a:extLst>
          </p:cNvPr>
          <p:cNvSpPr/>
          <p:nvPr/>
        </p:nvSpPr>
        <p:spPr>
          <a:xfrm>
            <a:off x="408168" y="725067"/>
            <a:ext cx="113776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E" dirty="0" smtClean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course is indicated to machine shops and SMEs interested in adopting / acquiring laser technologies for manufacturing in their facilities. 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It is desirable but not essential for those attending the course to have a technical profile.</a:t>
            </a:r>
            <a:endParaRPr lang="en-US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228FDCE-931F-5749-BACD-E2207B7E66B0}"/>
              </a:ext>
            </a:extLst>
          </p:cNvPr>
          <p:cNvSpPr/>
          <p:nvPr/>
        </p:nvSpPr>
        <p:spPr>
          <a:xfrm>
            <a:off x="500033" y="3190901"/>
            <a:ext cx="112141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Understanding of the fundamentals of laser cutting and welding.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 smtClean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Understanding </a:t>
            </a: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the basic elements of a manufacturing laser cell.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Knowledge of the basic operations to perform a cutting job in a laser cell.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Knowledge of devices for the digitization of a laser cell (Industry 4.0) </a:t>
            </a:r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3E7694D-C977-B341-BA80-6E76FD715F89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3D8AF56-B10E-0F4A-9794-1F36BA793920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C6870D4A-AC3D-0347-892A-880108D5290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2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901DCE-3731-C545-86D9-97496D56958C}"/>
              </a:ext>
            </a:extLst>
          </p:cNvPr>
          <p:cNvSpPr txBox="1"/>
          <p:nvPr/>
        </p:nvSpPr>
        <p:spPr>
          <a:xfrm>
            <a:off x="4317516" y="-54697"/>
            <a:ext cx="3583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Schedule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450E5E8-CEDC-7146-A0D9-50D5B4491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42730"/>
              </p:ext>
            </p:extLst>
          </p:nvPr>
        </p:nvGraphicFramePr>
        <p:xfrm>
          <a:off x="553590" y="843017"/>
          <a:ext cx="11203230" cy="498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266">
                  <a:extLst>
                    <a:ext uri="{9D8B030D-6E8A-4147-A177-3AD203B41FA5}">
                      <a16:colId xmlns:a16="http://schemas.microsoft.com/office/drawing/2014/main" xmlns="" val="2218319836"/>
                    </a:ext>
                  </a:extLst>
                </a:gridCol>
                <a:gridCol w="9211964">
                  <a:extLst>
                    <a:ext uri="{9D8B030D-6E8A-4147-A177-3AD203B41FA5}">
                      <a16:colId xmlns:a16="http://schemas.microsoft.com/office/drawing/2014/main" xmlns="" val="951049645"/>
                    </a:ext>
                  </a:extLst>
                </a:gridCol>
              </a:tblGrid>
              <a:tr h="62290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ED6931"/>
                          </a:solidFill>
                          <a:latin typeface="Arial Rounded MT Bold" panose="020F0704030504030204" pitchFamily="34" charset="77"/>
                        </a:rPr>
                        <a:t>Time</a:t>
                      </a: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ED6931"/>
                          </a:solidFill>
                          <a:latin typeface="Arial Rounded MT Bold" panose="020F0704030504030204" pitchFamily="34" charset="77"/>
                        </a:rPr>
                        <a:t>Demo Activity</a:t>
                      </a:r>
                    </a:p>
                  </a:txBody>
                  <a:tcPr marL="90000" anchor="ctr"/>
                </a:tc>
                <a:extLst>
                  <a:ext uri="{0D108BD9-81ED-4DB2-BD59-A6C34878D82A}">
                    <a16:rowId xmlns:a16="http://schemas.microsoft.com/office/drawing/2014/main" xmlns="" val="4149870249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09:00 – 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09:15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Welcome and course introduction</a:t>
                      </a:r>
                      <a:endParaRPr lang="en-IE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7562130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09:15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– 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10:00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Laser</a:t>
                      </a:r>
                      <a:r>
                        <a:rPr lang="en-US" sz="1600" b="0" baseline="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fundamentals and safety issues.</a:t>
                      </a:r>
                      <a:endParaRPr lang="en-IE" sz="1600" b="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10:00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– 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11:00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Basic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 laser cell elements 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(hands-on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)</a:t>
                      </a:r>
                      <a:endParaRPr lang="en-IE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9674050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11:30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– 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14:15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Laser cell operation: Creation and execution of a part cutting/marking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 program 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(hands-on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)</a:t>
                      </a:r>
                      <a:endParaRPr lang="en-IE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8137447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15:15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– 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16:15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Digitalization: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 Laser cell working parameters monitoring/sensors.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 (</a:t>
                      </a:r>
                      <a:r>
                        <a:rPr lang="en-US" sz="1600" kern="12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hands-on)</a:t>
                      </a:r>
                      <a:endParaRPr lang="en-IE" sz="1600" kern="12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  <a:ea typeface="+mn-ea"/>
                        <a:cs typeface="+mn-cs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2177147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16:15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– 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17:15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Digitalization: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 Sharing (</a:t>
                      </a:r>
                      <a:r>
                        <a:rPr lang="en-US" sz="1600" baseline="0" dirty="0" err="1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Opc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 UA, </a:t>
                      </a:r>
                      <a:r>
                        <a:rPr lang="en-US" sz="1600" baseline="0" dirty="0" err="1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IoT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 gateways) and analyzing laser cell data 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(hands-on)</a:t>
                      </a:r>
                      <a:endParaRPr lang="en-IE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17:15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– 17:30</a:t>
                      </a: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Follow-Up Questions &amp; Close</a:t>
                      </a:r>
                      <a:endParaRPr lang="en-IE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2492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4490FB-117F-F34C-B3C8-3425A4FD72E6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323262-3E57-F343-AB26-EC73A8F2626D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4E7BEA44-2208-AA4E-9B42-994B7529EAB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7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901DCE-3731-C545-86D9-97496D56958C}"/>
              </a:ext>
            </a:extLst>
          </p:cNvPr>
          <p:cNvSpPr txBox="1"/>
          <p:nvPr/>
        </p:nvSpPr>
        <p:spPr>
          <a:xfrm>
            <a:off x="4422607" y="33233"/>
            <a:ext cx="3373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Trainers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E3000A-1B49-004A-B682-4BBBB6888EFB}"/>
              </a:ext>
            </a:extLst>
          </p:cNvPr>
          <p:cNvSpPr txBox="1"/>
          <p:nvPr/>
        </p:nvSpPr>
        <p:spPr>
          <a:xfrm>
            <a:off x="377837" y="4736027"/>
            <a:ext cx="4564839" cy="1055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Director: </a:t>
            </a:r>
            <a:r>
              <a:rPr lang="en-US" sz="1400" b="1" dirty="0" smtClean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Carlos </a:t>
            </a:r>
            <a:r>
              <a:rPr lang="en-US" sz="1400" b="1" dirty="0" err="1" smtClean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Casado</a:t>
            </a:r>
            <a:endParaRPr lang="en-US" sz="1400" b="1" dirty="0">
              <a:solidFill>
                <a:schemeClr val="accent1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400" b="1" dirty="0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Trainers:  </a:t>
            </a:r>
            <a:r>
              <a:rPr lang="en-US" sz="14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Carlos </a:t>
            </a:r>
            <a:r>
              <a:rPr lang="en-US" sz="1400" b="1" dirty="0" err="1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Casado</a:t>
            </a:r>
            <a:r>
              <a:rPr lang="en-US" sz="14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, Anibal </a:t>
            </a:r>
            <a:r>
              <a:rPr lang="en-US" sz="1400" b="1" dirty="0" smtClean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Reñones, </a:t>
            </a:r>
          </a:p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	</a:t>
            </a:r>
            <a:r>
              <a:rPr lang="en-US" sz="1400" b="1" dirty="0" smtClean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	Mireya </a:t>
            </a:r>
            <a:r>
              <a:rPr lang="en-US" sz="14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de </a:t>
            </a:r>
            <a:r>
              <a:rPr lang="en-US" sz="1400" b="1" dirty="0" smtClean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Diego</a:t>
            </a:r>
            <a:endParaRPr lang="en-US" sz="1400" b="1" dirty="0">
              <a:solidFill>
                <a:schemeClr val="accent1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  <a:p>
            <a:endParaRPr lang="en-US" sz="800" b="1" dirty="0">
              <a:solidFill>
                <a:schemeClr val="accent1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254F06-9D04-344B-A4D1-583AD3C49AEB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D2CD6BD-66EE-6349-9C0E-559274A62614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32A5B670-1665-784F-B067-5DFB854B2C2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5" y="795043"/>
            <a:ext cx="5517761" cy="3678507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21" y="754012"/>
            <a:ext cx="4328874" cy="2440298"/>
          </a:xfrm>
          <a:prstGeom prst="rect">
            <a:avLst/>
          </a:prstGeom>
        </p:spPr>
      </p:pic>
      <p:pic>
        <p:nvPicPr>
          <p:cNvPr id="2050" name="Picture 2" descr="Laser cutting of metal sheet with sparks. Industrial Laser cutting processing manufacture technology of flat sheet metal steel material with sparks stock photograph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2"/>
          <a:stretch/>
        </p:blipFill>
        <p:spPr bwMode="auto">
          <a:xfrm>
            <a:off x="6590690" y="3357862"/>
            <a:ext cx="4429736" cy="252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7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97" y="2151184"/>
            <a:ext cx="5437926" cy="209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171832-4A67-BE41-A744-4FBC80582405}"/>
              </a:ext>
            </a:extLst>
          </p:cNvPr>
          <p:cNvSpPr txBox="1"/>
          <p:nvPr/>
        </p:nvSpPr>
        <p:spPr>
          <a:xfrm>
            <a:off x="3763455" y="-54697"/>
            <a:ext cx="4691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Demonstrators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C0390B1-BFFC-014E-8E3A-D91E88E2FD92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7AF0FDD-FB4A-0A4E-BBD2-59AE0B0956C5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EC945E4-D68F-1144-BABA-0D7A72DB630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9" y="2009973"/>
            <a:ext cx="3208426" cy="213999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85445" y="1825307"/>
            <a:ext cx="283698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Cutting</a:t>
            </a:r>
            <a:r>
              <a:rPr lang="es-ES" dirty="0" smtClean="0"/>
              <a:t>/</a:t>
            </a:r>
            <a:r>
              <a:rPr lang="es-ES" dirty="0" err="1" smtClean="0"/>
              <a:t>marking</a:t>
            </a:r>
            <a:r>
              <a:rPr lang="es-ES" dirty="0" smtClean="0"/>
              <a:t> </a:t>
            </a:r>
            <a:r>
              <a:rPr lang="es-ES" dirty="0" err="1" smtClean="0"/>
              <a:t>job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348444" y="1872734"/>
            <a:ext cx="364315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Data </a:t>
            </a:r>
            <a:r>
              <a:rPr lang="es-ES" dirty="0" err="1" smtClean="0"/>
              <a:t>remote</a:t>
            </a:r>
            <a:r>
              <a:rPr lang="es-ES" dirty="0" smtClean="0"/>
              <a:t> </a:t>
            </a:r>
            <a:r>
              <a:rPr lang="es-ES" dirty="0" err="1" smtClean="0"/>
              <a:t>monitoring</a:t>
            </a:r>
            <a:r>
              <a:rPr lang="es-ES" dirty="0" smtClean="0"/>
              <a:t> and </a:t>
            </a:r>
            <a:r>
              <a:rPr lang="es-ES" dirty="0" err="1" smtClean="0"/>
              <a:t>analysis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31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901DCE-3731-C545-86D9-97496D56958C}"/>
              </a:ext>
            </a:extLst>
          </p:cNvPr>
          <p:cNvSpPr txBox="1"/>
          <p:nvPr/>
        </p:nvSpPr>
        <p:spPr>
          <a:xfrm>
            <a:off x="2617039" y="-54697"/>
            <a:ext cx="698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Location, Schedule &amp; Cost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3F6F53-9581-AC44-9A6F-AD6189F5DDAC}"/>
              </a:ext>
            </a:extLst>
          </p:cNvPr>
          <p:cNvSpPr txBox="1"/>
          <p:nvPr/>
        </p:nvSpPr>
        <p:spPr>
          <a:xfrm>
            <a:off x="4066349" y="4008669"/>
            <a:ext cx="4072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Further Information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7FEC3A-6522-AF4C-ABF3-DA9054052F50}"/>
              </a:ext>
            </a:extLst>
          </p:cNvPr>
          <p:cNvSpPr txBox="1"/>
          <p:nvPr/>
        </p:nvSpPr>
        <p:spPr>
          <a:xfrm>
            <a:off x="834478" y="2752535"/>
            <a:ext cx="9297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Course Schedule </a:t>
            </a:r>
            <a:r>
              <a:rPr lang="en-US" sz="16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April, </a:t>
            </a:r>
            <a:r>
              <a:rPr lang="en-US" sz="16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November)</a:t>
            </a:r>
            <a:endParaRPr lang="en-US" sz="16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Number of people (Groups of 4 to 6 </a:t>
            </a:r>
            <a:r>
              <a:rPr lang="en-US" sz="16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people </a:t>
            </a: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per course)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Course Cost  </a:t>
            </a:r>
            <a:r>
              <a:rPr lang="en-US" sz="16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(100 </a:t>
            </a: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Euros </a:t>
            </a:r>
            <a:r>
              <a:rPr lang="en-US" sz="16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per </a:t>
            </a: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person, includes </a:t>
            </a:r>
            <a:r>
              <a:rPr lang="en-US" sz="16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catering, consumables </a:t>
            </a: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and </a:t>
            </a:r>
            <a:r>
              <a:rPr lang="en-US" sz="16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documentation</a:t>
            </a:r>
            <a:r>
              <a:rPr lang="en-US" sz="16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)</a:t>
            </a:r>
            <a:endParaRPr lang="en-US" sz="16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C5A614-5E39-0B49-9CE6-7ED5C7BEAC7D}"/>
              </a:ext>
            </a:extLst>
          </p:cNvPr>
          <p:cNvSpPr txBox="1"/>
          <p:nvPr/>
        </p:nvSpPr>
        <p:spPr>
          <a:xfrm>
            <a:off x="834478" y="4556674"/>
            <a:ext cx="4973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  <a:latin typeface="Arial Rounded MT Bold" panose="020F0704030504030204" pitchFamily="34" charset="77"/>
                <a:hlinkClick r:id="rId3"/>
              </a:rPr>
              <a:t>carcas@cartif.es, aniren@cartif.es</a:t>
            </a:r>
            <a:endParaRPr lang="en-US" sz="16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https://www.cartif.es/comunicacion/contacto</a:t>
            </a:r>
            <a:r>
              <a:rPr lang="en-US" sz="1600" dirty="0" smtClean="0">
                <a:solidFill>
                  <a:schemeClr val="accent1"/>
                </a:solidFill>
                <a:latin typeface="Arial Rounded MT Bold" panose="020F0704030504030204" pitchFamily="34" charset="77"/>
                <a:hlinkClick r:id="rId4"/>
              </a:rPr>
              <a:t>/</a:t>
            </a:r>
            <a:endParaRPr lang="en-US" sz="1600" dirty="0" smtClean="0">
              <a:solidFill>
                <a:schemeClr val="accent1"/>
              </a:solidFill>
              <a:latin typeface="Arial Rounded MT Bold" panose="020F0704030504030204" pitchFamily="34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www.photonhub.eu/euphotonicsacademy</a:t>
            </a:r>
            <a:endParaRPr lang="en-US" sz="16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15440E6-AD02-914C-9BDA-06C8F5B47A36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B059964-2255-904E-A760-7619C0FB30F6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74F7D6B1-CA04-614B-A677-16D88C51632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6" b="8922"/>
          <a:stretch/>
        </p:blipFill>
        <p:spPr bwMode="auto">
          <a:xfrm>
            <a:off x="781725" y="1102536"/>
            <a:ext cx="371217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70" y="1074866"/>
            <a:ext cx="2552179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8557848" y="1074866"/>
            <a:ext cx="2360321" cy="1620000"/>
            <a:chOff x="8047893" y="644612"/>
            <a:chExt cx="2360321" cy="1620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7893" y="644612"/>
              <a:ext cx="2360321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0259" y="792363"/>
              <a:ext cx="456144" cy="45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4">
            <a:extLst>
              <a:ext uri="{FF2B5EF4-FFF2-40B4-BE49-F238E27FC236}">
                <a16:creationId xmlns:a16="http://schemas.microsoft.com/office/drawing/2014/main" xmlns="" id="{5D3F6F53-9581-AC44-9A6F-AD6189F5DDAC}"/>
              </a:ext>
            </a:extLst>
          </p:cNvPr>
          <p:cNvSpPr txBox="1"/>
          <p:nvPr/>
        </p:nvSpPr>
        <p:spPr>
          <a:xfrm>
            <a:off x="817791" y="584652"/>
            <a:ext cx="4640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CARTIF, </a:t>
            </a:r>
            <a:r>
              <a:rPr lang="en-US" sz="2000" b="1" dirty="0" err="1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Boecillo</a:t>
            </a:r>
            <a:r>
              <a:rPr lang="en-US" sz="2000" b="1" dirty="0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 (Valladolid), SPAIN</a:t>
            </a:r>
            <a:endParaRPr lang="en-US" sz="20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0BB4D7-8076-3E47-A123-F113DA846D77}"/>
              </a:ext>
            </a:extLst>
          </p:cNvPr>
          <p:cNvSpPr txBox="1"/>
          <p:nvPr/>
        </p:nvSpPr>
        <p:spPr>
          <a:xfrm>
            <a:off x="2510357" y="-54697"/>
            <a:ext cx="7197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Course Material </a:t>
            </a:r>
            <a:r>
              <a:rPr lang="en-US" sz="3200" dirty="0">
                <a:solidFill>
                  <a:srgbClr val="2F5597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(technical hand-outs)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0B3496-0BFF-D141-B731-301258A25058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8CD227-F8A5-104F-8CB4-7CF9AA62A5B1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E5FD79C3-D6AF-3E4B-9267-2FF96016088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9C7FEC3A-6522-AF4C-ABF3-DA9054052F50}"/>
              </a:ext>
            </a:extLst>
          </p:cNvPr>
          <p:cNvSpPr txBox="1"/>
          <p:nvPr/>
        </p:nvSpPr>
        <p:spPr>
          <a:xfrm>
            <a:off x="1022048" y="917873"/>
            <a:ext cx="2627194" cy="414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  <a:latin typeface="Arial Rounded MT Bold" panose="020F0704030504030204" pitchFamily="34" charset="77"/>
              </a:rPr>
              <a:t>Training course notes</a:t>
            </a:r>
          </a:p>
        </p:txBody>
      </p:sp>
    </p:spTree>
    <p:extLst>
      <p:ext uri="{BB962C8B-B14F-4D97-AF65-F5344CB8AC3E}">
        <p14:creationId xmlns:p14="http://schemas.microsoft.com/office/powerpoint/2010/main" val="122701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C6F34B-9B35-174B-A667-C8B43ABB4B63}"/>
              </a:ext>
            </a:extLst>
          </p:cNvPr>
          <p:cNvSpPr txBox="1"/>
          <p:nvPr/>
        </p:nvSpPr>
        <p:spPr>
          <a:xfrm>
            <a:off x="5032221" y="-54697"/>
            <a:ext cx="2154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Keywords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C17EC7A-911D-A94D-B3B3-B8175156D8FD}"/>
              </a:ext>
            </a:extLst>
          </p:cNvPr>
          <p:cNvSpPr txBox="1"/>
          <p:nvPr/>
        </p:nvSpPr>
        <p:spPr>
          <a:xfrm>
            <a:off x="878278" y="1054437"/>
            <a:ext cx="101191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Laser, </a:t>
            </a:r>
            <a:r>
              <a:rPr lang="en-US" b="1" dirty="0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manufacturing cells</a:t>
            </a:r>
            <a:r>
              <a:rPr lang="en-US" b="1" dirty="0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, cutting , welding, safety</a:t>
            </a:r>
            <a:r>
              <a:rPr lang="en-US" b="1" dirty="0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, Industry 4.0, </a:t>
            </a:r>
            <a:r>
              <a:rPr lang="en-US" b="1" dirty="0" err="1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Opc</a:t>
            </a:r>
            <a:r>
              <a:rPr lang="en-US" b="1" dirty="0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 UA, </a:t>
            </a:r>
            <a:r>
              <a:rPr lang="en-US" b="1" dirty="0" err="1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Iot</a:t>
            </a:r>
            <a:r>
              <a:rPr lang="en-US" b="1" dirty="0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 gateways…</a:t>
            </a:r>
            <a:endParaRPr lang="en-US" b="1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A8E424-5903-8A41-A51A-193C4A654171}"/>
              </a:ext>
            </a:extLst>
          </p:cNvPr>
          <p:cNvSpPr txBox="1"/>
          <p:nvPr/>
        </p:nvSpPr>
        <p:spPr>
          <a:xfrm>
            <a:off x="1751303" y="3088328"/>
            <a:ext cx="8715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Relevant Technology &amp; Application Domain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BF377BD-3104-8A41-81C1-A823A37120C0}"/>
              </a:ext>
            </a:extLst>
          </p:cNvPr>
          <p:cNvSpPr/>
          <p:nvPr/>
        </p:nvSpPr>
        <p:spPr>
          <a:xfrm>
            <a:off x="878278" y="4060376"/>
            <a:ext cx="10789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Technology: </a:t>
            </a:r>
            <a:r>
              <a:rPr lang="en-US" dirty="0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Laser-based manufacturing</a:t>
            </a:r>
            <a:endParaRPr lang="en-US" dirty="0" smtClean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Application</a:t>
            </a:r>
            <a:r>
              <a:rPr lang="en-US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Manufacturing</a:t>
            </a:r>
            <a:endParaRPr lang="en-US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2AD2F7-6DB6-7042-95BC-E8477DB8E061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95EC51-FFFB-C849-B21B-981218D59BDE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71A087A7-63F1-3D42-820B-A1B53E9D55B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4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486</Words>
  <Application>Microsoft Office PowerPoint</Application>
  <PresentationFormat>Personalizado</PresentationFormat>
  <Paragraphs>69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O'Brien</dc:creator>
  <cp:lastModifiedBy>Carlos Mariano Casado Sánchez</cp:lastModifiedBy>
  <cp:revision>218</cp:revision>
  <dcterms:created xsi:type="dcterms:W3CDTF">2020-02-29T13:09:21Z</dcterms:created>
  <dcterms:modified xsi:type="dcterms:W3CDTF">2021-07-21T10:42:39Z</dcterms:modified>
</cp:coreProperties>
</file>